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rginie GRIFFON" userId="01d8f95c-0b69-4c57-a247-f168acde003e" providerId="ADAL" clId="{CBDFB83E-E597-410C-98F2-2469E2C264E6}"/>
    <pc:docChg chg="modSld">
      <pc:chgData name="Virginie GRIFFON" userId="01d8f95c-0b69-4c57-a247-f168acde003e" providerId="ADAL" clId="{CBDFB83E-E597-410C-98F2-2469E2C264E6}" dt="2020-09-21T13:15:50.563" v="3" actId="14100"/>
      <pc:docMkLst>
        <pc:docMk/>
      </pc:docMkLst>
      <pc:sldChg chg="modSp">
        <pc:chgData name="Virginie GRIFFON" userId="01d8f95c-0b69-4c57-a247-f168acde003e" providerId="ADAL" clId="{CBDFB83E-E597-410C-98F2-2469E2C264E6}" dt="2020-09-21T13:15:50.563" v="3" actId="14100"/>
        <pc:sldMkLst>
          <pc:docMk/>
          <pc:sldMk cId="873924848" sldId="258"/>
        </pc:sldMkLst>
        <pc:spChg chg="mod">
          <ac:chgData name="Virginie GRIFFON" userId="01d8f95c-0b69-4c57-a247-f168acde003e" providerId="ADAL" clId="{CBDFB83E-E597-410C-98F2-2469E2C264E6}" dt="2020-09-21T13:15:50.563" v="3" actId="14100"/>
          <ac:spMkLst>
            <pc:docMk/>
            <pc:sldMk cId="873924848" sldId="258"/>
            <ac:spMk id="4" creationId="{00000000-0000-0000-0000-000000000000}"/>
          </ac:spMkLst>
        </pc:spChg>
        <pc:spChg chg="mod">
          <ac:chgData name="Virginie GRIFFON" userId="01d8f95c-0b69-4c57-a247-f168acde003e" providerId="ADAL" clId="{CBDFB83E-E597-410C-98F2-2469E2C264E6}" dt="2020-09-21T13:15:41.457" v="1" actId="20577"/>
          <ac:spMkLst>
            <pc:docMk/>
            <pc:sldMk cId="873924848" sldId="258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08FA-1DB1-4A42-AB1F-CFE8FF132C33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054F-2CDF-4EB7-A757-5AE72EF007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06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08FA-1DB1-4A42-AB1F-CFE8FF132C33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054F-2CDF-4EB7-A757-5AE72EF007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46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08FA-1DB1-4A42-AB1F-CFE8FF132C33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054F-2CDF-4EB7-A757-5AE72EF007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3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08FA-1DB1-4A42-AB1F-CFE8FF132C33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054F-2CDF-4EB7-A757-5AE72EF007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16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08FA-1DB1-4A42-AB1F-CFE8FF132C33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054F-2CDF-4EB7-A757-5AE72EF007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54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08FA-1DB1-4A42-AB1F-CFE8FF132C33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054F-2CDF-4EB7-A757-5AE72EF007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31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08FA-1DB1-4A42-AB1F-CFE8FF132C33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054F-2CDF-4EB7-A757-5AE72EF007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61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08FA-1DB1-4A42-AB1F-CFE8FF132C33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054F-2CDF-4EB7-A757-5AE72EF007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034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08FA-1DB1-4A42-AB1F-CFE8FF132C33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054F-2CDF-4EB7-A757-5AE72EF007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31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08FA-1DB1-4A42-AB1F-CFE8FF132C33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054F-2CDF-4EB7-A757-5AE72EF007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15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08FA-1DB1-4A42-AB1F-CFE8FF132C33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054F-2CDF-4EB7-A757-5AE72EF007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56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B08FA-1DB1-4A42-AB1F-CFE8FF132C33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1054F-2CDF-4EB7-A757-5AE72EF007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71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529790"/>
              </p:ext>
            </p:extLst>
          </p:nvPr>
        </p:nvGraphicFramePr>
        <p:xfrm>
          <a:off x="35496" y="369332"/>
          <a:ext cx="8870541" cy="59794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xmlns="" val="415585369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113564945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75681949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5678718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334520513"/>
                    </a:ext>
                  </a:extLst>
                </a:gridCol>
                <a:gridCol w="477800">
                  <a:extLst>
                    <a:ext uri="{9D8B030D-6E8A-4147-A177-3AD203B41FA5}">
                      <a16:colId xmlns:a16="http://schemas.microsoft.com/office/drawing/2014/main" xmlns="" val="257938381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387218713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404969998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1061305514"/>
                    </a:ext>
                  </a:extLst>
                </a:gridCol>
                <a:gridCol w="149249">
                  <a:extLst>
                    <a:ext uri="{9D8B030D-6E8A-4147-A177-3AD203B41FA5}">
                      <a16:colId xmlns:a16="http://schemas.microsoft.com/office/drawing/2014/main" xmlns="" val="12154565"/>
                    </a:ext>
                  </a:extLst>
                </a:gridCol>
                <a:gridCol w="1097410">
                  <a:extLst>
                    <a:ext uri="{9D8B030D-6E8A-4147-A177-3AD203B41FA5}">
                      <a16:colId xmlns:a16="http://schemas.microsoft.com/office/drawing/2014/main" xmlns="" val="2765210283"/>
                    </a:ext>
                  </a:extLst>
                </a:gridCol>
                <a:gridCol w="1097410">
                  <a:extLst>
                    <a:ext uri="{9D8B030D-6E8A-4147-A177-3AD203B41FA5}">
                      <a16:colId xmlns:a16="http://schemas.microsoft.com/office/drawing/2014/main" xmlns="" val="391565545"/>
                    </a:ext>
                  </a:extLst>
                </a:gridCol>
              </a:tblGrid>
              <a:tr h="23173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700" u="none" strike="noStrike" dirty="0">
                          <a:effectLst/>
                        </a:rPr>
                        <a:t> 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LES COURS NÉO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7DDD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25" marR="6325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LES COURS PRO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7DDD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25" marR="6325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QUIZZ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REGLES</a:t>
                      </a:r>
                      <a:r>
                        <a:rPr lang="fr-FR" sz="1000" b="1" u="none" strike="noStrike" baseline="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 ET ETIQUETTE</a:t>
                      </a:r>
                      <a:endParaRPr lang="fr-FR" sz="1000" b="1" u="none" strike="noStrike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1100" b="1" u="none" strike="noStrike" dirty="0">
                        <a:solidFill>
                          <a:srgbClr val="7DDD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Initiations</a:t>
                      </a: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502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Animations</a:t>
                      </a: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A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3819595"/>
                  </a:ext>
                </a:extLst>
              </a:tr>
              <a:tr h="3796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Grand jeu</a:t>
                      </a:r>
                      <a:endParaRPr lang="fr-FR" sz="9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Petit jeu</a:t>
                      </a:r>
                      <a:endParaRPr lang="fr-FR" sz="9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A4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Parcours</a:t>
                      </a:r>
                      <a:endParaRPr lang="fr-FR" sz="9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1C9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Grand jeu</a:t>
                      </a:r>
                      <a:endParaRPr lang="fr-FR" sz="9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Petit jeu</a:t>
                      </a:r>
                      <a:endParaRPr lang="fr-FR" sz="9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A4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Parcours</a:t>
                      </a:r>
                      <a:endParaRPr lang="fr-FR" sz="9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1C9A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25" marR="6325" marT="6325" marB="0" anchor="ctr">
                    <a:solidFill>
                      <a:srgbClr val="00502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1202395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Vendredi1</a:t>
                      </a:r>
                      <a:r>
                        <a:rPr lang="fr-FR" sz="9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er</a:t>
                      </a:r>
                      <a:r>
                        <a:rPr lang="fr-F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janvier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0801521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Samedi 2 janvier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6242833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Dimanche 3</a:t>
                      </a:r>
                      <a:r>
                        <a:rPr lang="fr-F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janv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163976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Lundi 4 janvier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9834700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Mardi</a:t>
                      </a:r>
                      <a:r>
                        <a:rPr lang="fr-F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5 janvier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6134315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Mercredi 6 janvier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839897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Jeudi 7 janvier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9962109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Vendredi 8 janvier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5595371"/>
                  </a:ext>
                </a:extLst>
              </a:tr>
              <a:tr h="160583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Samedi 9 janvier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13h30-15h30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7176284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Dimanche10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janv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10h-13h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11h00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133416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Lundi 11 janvier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8388327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Mardi 12 janvier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6876278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Mercredi</a:t>
                      </a:r>
                      <a:r>
                        <a:rPr lang="fr-F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13 janvier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2546041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Jeudi 14 janvier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636195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Vendredi 15 janvier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0207011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Samedi 16 janvier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13h30-15h30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5453508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Dimanche17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janv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7088948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Lundi 18 janvier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1136273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Mardi 19 janvier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4587922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Mercredi 20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janv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7315430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Jeudi 21 janvier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9701830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Vendredi 22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janv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8756213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Samedi 23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janv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0534321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Dimanche 24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janv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9355055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Lundi 25 janvier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7500801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Mardi </a:t>
                      </a:r>
                      <a:r>
                        <a:rPr lang="fr-FR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 janvier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7629691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Mercredi 27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janv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1064636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Jeudi 28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janv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8011750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Vendredi 29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janv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3502252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Samedi 30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janv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13h30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Dimanche 31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janv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9h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4133430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689260" y="0"/>
            <a:ext cx="5145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5024"/>
                </a:solidFill>
                <a:latin typeface="Century Gothic" panose="020B0502020202020204" pitchFamily="34" charset="0"/>
              </a:rPr>
              <a:t> - Planning des cours collectifs : Janvier 2021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5" y="-157787"/>
            <a:ext cx="836337" cy="92807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63255" y="6488668"/>
            <a:ext cx="89410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i="1" dirty="0"/>
              <a:t>Tout cours non-annulé 24 heures avant la date, par écrit, sera dû (voir conditions générales de vente) Le golf se donne le droit de modifier le planning en cours de mois</a:t>
            </a:r>
          </a:p>
        </p:txBody>
      </p:sp>
    </p:spTree>
    <p:extLst>
      <p:ext uri="{BB962C8B-B14F-4D97-AF65-F5344CB8AC3E}">
        <p14:creationId xmlns:p14="http://schemas.microsoft.com/office/powerpoint/2010/main" val="8739248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790AC9B80074486B725D62AD47F93" ma:contentTypeVersion="8" ma:contentTypeDescription="Create a new document." ma:contentTypeScope="" ma:versionID="67425a1f217a6bdb7a5c9d45c3848d30">
  <xsd:schema xmlns:xsd="http://www.w3.org/2001/XMLSchema" xmlns:xs="http://www.w3.org/2001/XMLSchema" xmlns:p="http://schemas.microsoft.com/office/2006/metadata/properties" xmlns:ns3="009d0570-85fb-442c-853f-56176fbaa7f4" targetNamespace="http://schemas.microsoft.com/office/2006/metadata/properties" ma:root="true" ma:fieldsID="4f04e51e7006ed98db39691f4ee6195a" ns3:_="">
    <xsd:import namespace="009d0570-85fb-442c-853f-56176fbaa7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9d0570-85fb-442c-853f-56176fbaa7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A71C76-80A8-4BDA-B890-B3BE4BAE91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9d0570-85fb-442c-853f-56176fbaa7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2F75CB-F9E8-4938-AEBC-C66042C0B8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683309-EC39-4018-A925-3A6A9F808A3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240</Words>
  <Application>Microsoft Office PowerPoint</Application>
  <PresentationFormat>Affichage à l'écran (4:3)</PresentationFormat>
  <Paragraphs>130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Portable AVRILLE</dc:creator>
  <cp:lastModifiedBy>Enseignement SAINT-ETIENNE</cp:lastModifiedBy>
  <cp:revision>21</cp:revision>
  <dcterms:created xsi:type="dcterms:W3CDTF">2020-05-21T16:52:24Z</dcterms:created>
  <dcterms:modified xsi:type="dcterms:W3CDTF">2020-12-10T10:31:54Z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0x010100793790AC9B80074486B725D62AD47F93</vt:lpwstr>
  </property>
</Properties>
</file>