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325" autoAdjust="0"/>
    <p:restoredTop sz="94660"/>
  </p:normalViewPr>
  <p:slideViewPr>
    <p:cSldViewPr>
      <p:cViewPr varScale="1">
        <p:scale>
          <a:sx n="111" d="100"/>
          <a:sy n="111" d="100"/>
        </p:scale>
        <p:origin x="230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06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46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16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54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1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61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03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31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15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6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B08FA-1DB1-4A42-AB1F-CFE8FF132C33}" type="datetimeFigureOut">
              <a:rPr lang="fr-FR" smtClean="0"/>
              <a:t>09/07/2022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054F-2CDF-4EB7-A757-5AE72EF007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7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126969"/>
              </p:ext>
            </p:extLst>
          </p:nvPr>
        </p:nvGraphicFramePr>
        <p:xfrm>
          <a:off x="35496" y="369332"/>
          <a:ext cx="8856984" cy="5979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415585369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3564945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75681949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5678718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33452051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57938381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8721871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04969998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06130551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215456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6521028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1565545"/>
                    </a:ext>
                  </a:extLst>
                </a:gridCol>
              </a:tblGrid>
              <a:tr h="2317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LES COURS NÉO</a:t>
                      </a:r>
                      <a:endParaRPr lang="fr-FR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7DDD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25" marR="6325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LES COURS PRO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fr-FR" sz="1400" b="1" i="0" u="none" strike="noStrike" dirty="0">
                        <a:solidFill>
                          <a:srgbClr val="7DDD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25" marR="6325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QUIZZ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REGLES</a:t>
                      </a:r>
                      <a:r>
                        <a:rPr lang="fr-FR" sz="1000" b="1" u="none" strike="noStrike" baseline="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 ET ETIQUETTE</a:t>
                      </a:r>
                      <a:endParaRPr lang="fr-FR" sz="1000" b="1" u="none" strike="noStrike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rgbClr val="7DDDFF"/>
                          </a:solidFill>
                          <a:effectLst/>
                          <a:latin typeface="Century Gothic" panose="020B0502020202020204" pitchFamily="34" charset="0"/>
                        </a:rPr>
                        <a:t>STAGE ENFANT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Initiations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502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ANIMATION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0A4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819595"/>
                  </a:ext>
                </a:extLst>
              </a:tr>
              <a:tr h="3796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Grand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Petit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A4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Parcours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1C9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Grand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DDD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Petit jeu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0A4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Parcours</a:t>
                      </a:r>
                      <a:endParaRPr lang="fr-FR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1C9A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25" marR="6325" marT="6325" marB="0" anchor="ctr">
                    <a:solidFill>
                      <a:srgbClr val="00502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0239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1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63976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3470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3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13431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4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9897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5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962109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6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95371"/>
                  </a:ext>
                </a:extLst>
              </a:tr>
              <a:tr h="160583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7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176284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8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3416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9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388327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10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76278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11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4604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12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63619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13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20701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14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453508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15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088948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16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136273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17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15h30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587922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18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15h30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31543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19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70183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20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756213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 21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53432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22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355055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23 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50080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24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62969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 25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064636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 26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01175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 27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02252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 28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15h</a:t>
                      </a: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17h</a:t>
                      </a: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 29</a:t>
                      </a:r>
                      <a:r>
                        <a:rPr lang="fr-FR" sz="900" b="0" i="0" u="none" strike="noStrike" baseline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FR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aout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133430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 30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3584"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 31 aout</a:t>
                      </a:r>
                    </a:p>
                  </a:txBody>
                  <a:tcPr marL="4744" marR="4744" marT="6325" marB="0" anchor="ctr"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381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44" marR="4744" marT="6325" marB="0" anchor="ctr">
                    <a:lnL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50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89260" y="0"/>
            <a:ext cx="4863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5024"/>
                </a:solidFill>
                <a:latin typeface="Century Gothic" panose="020B0502020202020204" pitchFamily="34" charset="0"/>
              </a:rPr>
              <a:t> - Planning des cours collectifs : Aout 2022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5" y="-157787"/>
            <a:ext cx="836337" cy="92807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3255" y="6372507"/>
            <a:ext cx="8941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/>
              <a:t>Tout cours non-annulé 24 heures avant la date, par écrit, sera dû (voir conditions générales de vente) Le golf se donne le droit de modifier le planning en cours de mois</a:t>
            </a:r>
          </a:p>
          <a:p>
            <a:pPr algn="ctr"/>
            <a:r>
              <a:rPr lang="fr-FR" sz="1000" i="1" dirty="0"/>
              <a:t>Les cours collectifs comprenant 2 personnes se transformeront en cours de 30min.</a:t>
            </a:r>
          </a:p>
          <a:p>
            <a:pPr algn="ctr"/>
            <a:endParaRPr lang="fr-FR" sz="1000" i="1" dirty="0"/>
          </a:p>
          <a:p>
            <a:pPr algn="ctr"/>
            <a:endParaRPr lang="fr-FR" sz="1000" i="1" dirty="0"/>
          </a:p>
        </p:txBody>
      </p:sp>
    </p:spTree>
    <p:extLst>
      <p:ext uri="{BB962C8B-B14F-4D97-AF65-F5344CB8AC3E}">
        <p14:creationId xmlns:p14="http://schemas.microsoft.com/office/powerpoint/2010/main" val="8739248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790AC9B80074486B725D62AD47F93" ma:contentTypeVersion="8" ma:contentTypeDescription="Create a new document." ma:contentTypeScope="" ma:versionID="67425a1f217a6bdb7a5c9d45c3848d30">
  <xsd:schema xmlns:xsd="http://www.w3.org/2001/XMLSchema" xmlns:xs="http://www.w3.org/2001/XMLSchema" xmlns:p="http://schemas.microsoft.com/office/2006/metadata/properties" xmlns:ns3="009d0570-85fb-442c-853f-56176fbaa7f4" targetNamespace="http://schemas.microsoft.com/office/2006/metadata/properties" ma:root="true" ma:fieldsID="4f04e51e7006ed98db39691f4ee6195a" ns3:_="">
    <xsd:import namespace="009d0570-85fb-442c-853f-56176fbaa7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d0570-85fb-442c-853f-56176fbaa7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24B271-D78A-405D-A29A-5EE5073AC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9d0570-85fb-442c-853f-56176fbaa7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58D378-C51E-4EA5-A4A4-6126039B01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1A140-1492-4258-B461-DF17A9AAE1D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228</Words>
  <Application>Microsoft Office PowerPoint</Application>
  <PresentationFormat>Affichage à l'écran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Portable AVRILLE</dc:creator>
  <cp:lastModifiedBy>Golf Bluegreen Houlgate</cp:lastModifiedBy>
  <cp:revision>30</cp:revision>
  <dcterms:created xsi:type="dcterms:W3CDTF">2020-05-21T16:52:24Z</dcterms:created>
  <dcterms:modified xsi:type="dcterms:W3CDTF">2022-07-09T11:29:41Z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0x010100793790AC9B80074486B725D62AD47F93</vt:lpwstr>
  </property>
</Properties>
</file>